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6"/>
  </p:notesMasterIdLst>
  <p:handoutMasterIdLst>
    <p:handoutMasterId r:id="rId17"/>
  </p:handoutMasterIdLst>
  <p:sldIdLst>
    <p:sldId id="384" r:id="rId2"/>
    <p:sldId id="357" r:id="rId3"/>
    <p:sldId id="390" r:id="rId4"/>
    <p:sldId id="365" r:id="rId5"/>
    <p:sldId id="359" r:id="rId6"/>
    <p:sldId id="394" r:id="rId7"/>
    <p:sldId id="391" r:id="rId8"/>
    <p:sldId id="395" r:id="rId9"/>
    <p:sldId id="367" r:id="rId10"/>
    <p:sldId id="392" r:id="rId11"/>
    <p:sldId id="372" r:id="rId12"/>
    <p:sldId id="393" r:id="rId13"/>
    <p:sldId id="380" r:id="rId14"/>
    <p:sldId id="38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C13"/>
    <a:srgbClr val="418AB3"/>
    <a:srgbClr val="2C145C"/>
    <a:srgbClr val="A20602"/>
    <a:srgbClr val="FFFFFF"/>
    <a:srgbClr val="F0F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74" autoAdjust="0"/>
    <p:restoredTop sz="95788" autoAdjust="0"/>
  </p:normalViewPr>
  <p:slideViewPr>
    <p:cSldViewPr snapToGrid="0">
      <p:cViewPr varScale="1">
        <p:scale>
          <a:sx n="63" d="100"/>
          <a:sy n="63" d="100"/>
        </p:scale>
        <p:origin x="9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C5FF20-094C-4B4C-8503-77856AD48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B9C37-3162-492E-B7A4-B3468F930D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3D420-8D24-4DB9-A857-19EF607B88A8}" type="datetimeFigureOut">
              <a:rPr lang="en-US" smtClean="0"/>
              <a:t>5/25/2022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772A6-A2D0-4E9E-A5BB-A4C5956808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B8032-AFD5-4AF4-B658-6795E74657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D5C99-9F83-458D-90B6-E6ED176E7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21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840FA-1869-4E60-9E07-29E4497986F1}" type="datetimeFigureOut">
              <a:rPr lang="en-US" smtClean="0"/>
              <a:t>5/25/2022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B8ACA-7904-40BD-B38E-FD81EA5319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2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52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939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Boo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B1659C-931B-4D88-9E3F-38E1657855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86024"/>
            <a:ext cx="12192000" cy="377197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4CD67-C668-42E8-AC37-E29C76B02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161" y="253423"/>
            <a:ext cx="11477512" cy="1476039"/>
          </a:xfrm>
        </p:spPr>
        <p:txBody>
          <a:bodyPr anchor="b">
            <a:noAutofit/>
          </a:bodyPr>
          <a:lstStyle>
            <a:lvl1pPr algn="l">
              <a:defRPr sz="66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D748F-42E3-495F-974D-1BDF0F1F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499" y="1746836"/>
            <a:ext cx="9308752" cy="638022"/>
          </a:xfrm>
        </p:spPr>
        <p:txBody>
          <a:bodyPr>
            <a:normAutofit/>
          </a:bodyPr>
          <a:lstStyle>
            <a:lvl1pPr marL="0" indent="0" algn="l">
              <a:buNone/>
              <a:defRPr sz="3600" i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1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00143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92284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7851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4E944-0F47-4F5B-B61F-BAC4E53A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0916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cipe Book Section Header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B3484B-5E1B-4FB8-9C34-B8AAEEA2C6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12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1457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51266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22751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84044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80612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9573E-1A36-4B0A-A263-7D991617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296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cipe Book Section Header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2097EA0-E1A4-437B-A23F-488927B95F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747909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ecipe Book Section Header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68A34CA-EFA0-4BA9-9973-FE6DFC62D3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229123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12810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040424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9412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14034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E7EFE-BA1D-4539-A2E8-B54A45F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70036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Recipe Book Section Header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30A3C9-BDFF-45B5-ACC2-9E2B1F49C0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0426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993146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30029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89512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774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0" indent="0"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643309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67755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26AAE-852B-4A65-9BB6-7D2C0A19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65784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ributor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233A8E-E8E2-428D-B3B1-4DD2D1AD48F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81701" y="1409382"/>
            <a:ext cx="6050280" cy="519715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EA2014FC-BC19-4F06-91E1-BBB98A5CE2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78785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6776795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 descr="Compilation of food images">
            <a:extLst>
              <a:ext uri="{FF2B5EF4-FFF2-40B4-BE49-F238E27FC236}">
                <a16:creationId xmlns:a16="http://schemas.microsoft.com/office/drawing/2014/main" id="{314C1EF1-87EB-4B3A-89AA-6D88F06EAEEE}"/>
              </a:ext>
            </a:extLst>
          </p:cNvPr>
          <p:cNvGrpSpPr/>
          <p:nvPr userDrawn="1"/>
        </p:nvGrpSpPr>
        <p:grpSpPr>
          <a:xfrm>
            <a:off x="1" y="-5000"/>
            <a:ext cx="12191999" cy="6864928"/>
            <a:chOff x="1" y="-5000"/>
            <a:chExt cx="12191999" cy="686492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B1FDADB-8251-4DB4-B51F-AA2085E3C6F8}"/>
                </a:ext>
              </a:extLst>
            </p:cNvPr>
            <p:cNvSpPr/>
            <p:nvPr userDrawn="1"/>
          </p:nvSpPr>
          <p:spPr>
            <a:xfrm>
              <a:off x="5056909" y="-1"/>
              <a:ext cx="3796146" cy="282632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4E598E-13F2-4971-A360-6BA465F83FE5}"/>
                </a:ext>
              </a:extLst>
            </p:cNvPr>
            <p:cNvSpPr/>
            <p:nvPr userDrawn="1"/>
          </p:nvSpPr>
          <p:spPr>
            <a:xfrm>
              <a:off x="8862983" y="-5000"/>
              <a:ext cx="3329017" cy="28263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664E974-1F4F-4365-B046-F0B3ABF5ADF5}"/>
                </a:ext>
              </a:extLst>
            </p:cNvPr>
            <p:cNvSpPr/>
            <p:nvPr userDrawn="1"/>
          </p:nvSpPr>
          <p:spPr>
            <a:xfrm>
              <a:off x="1" y="2277145"/>
              <a:ext cx="4371108" cy="29490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4587A9-B51D-4D62-B538-D0F0D65AF1A0}"/>
                </a:ext>
              </a:extLst>
            </p:cNvPr>
            <p:cNvSpPr/>
            <p:nvPr userDrawn="1"/>
          </p:nvSpPr>
          <p:spPr>
            <a:xfrm>
              <a:off x="7183582" y="2277145"/>
              <a:ext cx="3590087" cy="294908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D609D81-8C6A-4AC8-89D9-81E2FE7B407D}"/>
                </a:ext>
              </a:extLst>
            </p:cNvPr>
            <p:cNvSpPr/>
            <p:nvPr userDrawn="1"/>
          </p:nvSpPr>
          <p:spPr>
            <a:xfrm>
              <a:off x="4058904" y="2277145"/>
              <a:ext cx="2861718" cy="294908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0399B2B-8DDE-4AD6-82D5-DDDCFFDEB76D}"/>
                </a:ext>
              </a:extLst>
            </p:cNvPr>
            <p:cNvSpPr/>
            <p:nvPr userDrawn="1"/>
          </p:nvSpPr>
          <p:spPr>
            <a:xfrm>
              <a:off x="5984309" y="4573928"/>
              <a:ext cx="2394108" cy="2286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91515F0-BF0D-403B-8287-06F400A87DED}"/>
                </a:ext>
              </a:extLst>
            </p:cNvPr>
            <p:cNvSpPr/>
            <p:nvPr userDrawn="1"/>
          </p:nvSpPr>
          <p:spPr>
            <a:xfrm>
              <a:off x="9833970" y="4573928"/>
              <a:ext cx="2353950" cy="2286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609ABF-B194-4497-AE30-E2D5B3BAC2AD}"/>
                </a:ext>
              </a:extLst>
            </p:cNvPr>
            <p:cNvSpPr/>
            <p:nvPr userDrawn="1"/>
          </p:nvSpPr>
          <p:spPr>
            <a:xfrm>
              <a:off x="1720042" y="4573928"/>
              <a:ext cx="2338862" cy="228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FFC4A27-82C1-409D-B822-91EB3DF286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6926"/>
            <a:ext cx="5974381" cy="228407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517C499-361C-4FCF-8C76-A84557059CA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999" y="4585314"/>
            <a:ext cx="1975104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B0D9F1AE-68C6-45F0-804B-096F9B883B2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63276" y="4580316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143096DE-80D7-48ED-BC3F-2E6D3ED978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9060" y="2281562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2A457750-32D8-47A2-A18B-3ED01538E5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15979" y="-10803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51D20A8-A27D-4E6C-8047-D670C0779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10183" y="4567581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3CDA776B-59EE-43C5-AFA5-E86B0457E5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38511" y="2277145"/>
            <a:ext cx="2347022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A96BD-B6AC-4441-9EB5-EF715B56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63" y="2688921"/>
            <a:ext cx="5537368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889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8767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8499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nutrition information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074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43EB-1130-40DD-B0F4-C970AF34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nutrition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215328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cipe Book Section Header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BF2F49-7BE2-47B1-8BC4-A7641CB89A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233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34604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5580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E9A5EC-A9DD-4592-8B98-62D6F2D6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8240A-8AA3-4585-BCFB-5E6B8F3D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179F8-6D44-439B-8CEA-B7EA23D61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2DE7B-5B6B-4EE2-B513-1309EBC801BD}" type="datetimeFigureOut">
              <a:rPr lang="en-US" smtClean="0"/>
              <a:t>5/25/2022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0B40A-0162-4753-9396-D6061762A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D43C-A0D1-4CC6-9A2E-479DF76A2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CA84A-544F-4B6B-BC9A-925394EE73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3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64" r:id="rId3"/>
    <p:sldLayoutId id="2147483668" r:id="rId4"/>
    <p:sldLayoutId id="2147483690" r:id="rId5"/>
    <p:sldLayoutId id="2147483670" r:id="rId6"/>
    <p:sldLayoutId id="2147483714" r:id="rId7"/>
    <p:sldLayoutId id="2147483685" r:id="rId8"/>
    <p:sldLayoutId id="2147483697" r:id="rId9"/>
    <p:sldLayoutId id="2147483698" r:id="rId10"/>
    <p:sldLayoutId id="2147483699" r:id="rId11"/>
    <p:sldLayoutId id="2147483700" r:id="rId12"/>
    <p:sldLayoutId id="2147483715" r:id="rId13"/>
    <p:sldLayoutId id="2147483686" r:id="rId14"/>
    <p:sldLayoutId id="2147483701" r:id="rId15"/>
    <p:sldLayoutId id="2147483702" r:id="rId16"/>
    <p:sldLayoutId id="2147483703" r:id="rId17"/>
    <p:sldLayoutId id="2147483704" r:id="rId18"/>
    <p:sldLayoutId id="2147483716" r:id="rId19"/>
    <p:sldLayoutId id="2147483687" r:id="rId20"/>
    <p:sldLayoutId id="2147483705" r:id="rId21"/>
    <p:sldLayoutId id="2147483706" r:id="rId22"/>
    <p:sldLayoutId id="2147483707" r:id="rId23"/>
    <p:sldLayoutId id="2147483708" r:id="rId24"/>
    <p:sldLayoutId id="2147483717" r:id="rId25"/>
    <p:sldLayoutId id="2147483688" r:id="rId26"/>
    <p:sldLayoutId id="2147483709" r:id="rId27"/>
    <p:sldLayoutId id="2147483710" r:id="rId28"/>
    <p:sldLayoutId id="2147483711" r:id="rId29"/>
    <p:sldLayoutId id="2147483712" r:id="rId30"/>
    <p:sldLayoutId id="2147483718" r:id="rId31"/>
    <p:sldLayoutId id="2147483694" r:id="rId32"/>
    <p:sldLayoutId id="2147483696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2866DAE6-5CB2-4C68-8BD3-E5A30A15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Food App</a:t>
            </a:r>
          </a:p>
        </p:txBody>
      </p:sp>
      <p:pic>
        <p:nvPicPr>
          <p:cNvPr id="10" name="Picture Placeholder 9" descr="Ingredients">
            <a:extLst>
              <a:ext uri="{FF2B5EF4-FFF2-40B4-BE49-F238E27FC236}">
                <a16:creationId xmlns:a16="http://schemas.microsoft.com/office/drawing/2014/main" id="{EBAB30E8-7A9F-444F-A633-275573A3E8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Picture Placeholder 21" descr="French Toast Stack">
            <a:extLst>
              <a:ext uri="{FF2B5EF4-FFF2-40B4-BE49-F238E27FC236}">
                <a16:creationId xmlns:a16="http://schemas.microsoft.com/office/drawing/2014/main" id="{2C161E9C-C16A-4780-830E-9B2CC6367C5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Picture Placeholder 19" descr="Spices with Spoons">
            <a:extLst>
              <a:ext uri="{FF2B5EF4-FFF2-40B4-BE49-F238E27FC236}">
                <a16:creationId xmlns:a16="http://schemas.microsoft.com/office/drawing/2014/main" id="{9F94FB8C-62F5-4831-B16A-385706F2829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Picture Placeholder 17" descr="Butternut Soup">
            <a:extLst>
              <a:ext uri="{FF2B5EF4-FFF2-40B4-BE49-F238E27FC236}">
                <a16:creationId xmlns:a16="http://schemas.microsoft.com/office/drawing/2014/main" id="{5F10EA36-DEB5-4407-BAB8-4AD641FD4A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Picture Placeholder 11" descr="Egg &amp; Avo">
            <a:extLst>
              <a:ext uri="{FF2B5EF4-FFF2-40B4-BE49-F238E27FC236}">
                <a16:creationId xmlns:a16="http://schemas.microsoft.com/office/drawing/2014/main" id="{9944A643-5BA0-4BB2-BC70-3EE2B9A58E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Picture Placeholder 15" descr="Flapjack Stack">
            <a:extLst>
              <a:ext uri="{FF2B5EF4-FFF2-40B4-BE49-F238E27FC236}">
                <a16:creationId xmlns:a16="http://schemas.microsoft.com/office/drawing/2014/main" id="{7EC7A6F9-4BB5-4F67-9279-02CB8E98402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Picture Placeholder 13" descr="Nachos &amp; Dip">
            <a:extLst>
              <a:ext uri="{FF2B5EF4-FFF2-40B4-BE49-F238E27FC236}">
                <a16:creationId xmlns:a16="http://schemas.microsoft.com/office/drawing/2014/main" id="{AB4709AE-4BDB-4019-9C8F-F437CBE8581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7432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6F721A-5760-420D-975D-D16BE1E7E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211384"/>
            <a:ext cx="8460035" cy="634092"/>
          </a:xfrm>
        </p:spPr>
        <p:txBody>
          <a:bodyPr/>
          <a:lstStyle/>
          <a:p>
            <a:r>
              <a:rPr lang="en-US" dirty="0"/>
              <a:t>Lamb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B9CEC6C7-AF60-F8FA-551D-E9060F859C3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5034" b="5034"/>
          <a:stretch>
            <a:fillRect/>
          </a:stretch>
        </p:blipFill>
        <p:spPr>
          <a:xfrm>
            <a:off x="198120" y="1284057"/>
            <a:ext cx="2083756" cy="2043684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25F7D0-F5C0-4040-A190-47D9E30721F8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en-US" b="1" dirty="0"/>
              <a:t>Stuffed Lamb Tomatoes</a:t>
            </a:r>
          </a:p>
          <a:p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64EC783D-3CDF-59B0-8990-7C686452A8A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t="24182" b="24182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9A96572-797C-4902-9F0C-43E3B81469CA}"/>
              </a:ext>
            </a:extLst>
          </p:cNvPr>
          <p:cNvSpPr>
            <a:spLocks noGrp="1"/>
          </p:cNvSpPr>
          <p:nvPr>
            <p:ph type="body" sz="half" idx="27"/>
          </p:nvPr>
        </p:nvSpPr>
        <p:spPr/>
        <p:txBody>
          <a:bodyPr/>
          <a:lstStyle/>
          <a:p>
            <a:r>
              <a:rPr lang="en-US" b="1" dirty="0"/>
              <a:t>Rigatoni With Fennel </a:t>
            </a:r>
          </a:p>
          <a:p>
            <a:endParaRPr lang="en-US" dirty="0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769E6AD9-4664-0308-12E2-198E979CD204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4"/>
          <a:srcRect t="24666" b="24666"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9C8FBE8-46AA-4AF2-A845-E6DFE0263976}"/>
              </a:ext>
            </a:extLst>
          </p:cNvPr>
          <p:cNvSpPr>
            <a:spLocks noGrp="1"/>
          </p:cNvSpPr>
          <p:nvPr>
            <p:ph type="body" sz="half" idx="28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Tunisian Lamb Soup </a:t>
            </a:r>
          </a:p>
          <a:p>
            <a:endParaRPr lang="en-US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07A08590-433F-97D5-AC2D-EC4F74B18A73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5"/>
          <a:srcRect t="23413" b="23413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C1B37-7DCD-454C-8047-2C9F76F2DB6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Ingredients</a:t>
            </a:r>
          </a:p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65BA29-5A13-4B63-B75B-8D76AA465857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8806012" y="493212"/>
            <a:ext cx="3093298" cy="5691020"/>
          </a:xfrm>
        </p:spPr>
        <p:txBody>
          <a:bodyPr/>
          <a:lstStyle/>
          <a:p>
            <a:r>
              <a:rPr lang="en-US" b="1" dirty="0"/>
              <a:t>Stuffed Lamb Tomatoes</a:t>
            </a:r>
          </a:p>
          <a:p>
            <a:endParaRPr lang="en-US" sz="1600" dirty="0">
              <a:solidFill>
                <a:srgbClr val="7030A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4 large, ripe vine tomatoes.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2 tsp extra virgin olive oil, plus extra for drizzling.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200g/7oz lamb mince.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1 tsp onion powder.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1 tsp garlic powder.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½ tsp dried oregano.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1 tbsp tomato purée.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30g/1oz Parmesan, finely grated.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9A1452-9EAA-4A6F-8613-142CB3F18EB1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Add nutritional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31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386C08-916A-460E-A972-46F43F05D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76166"/>
            <a:ext cx="8460035" cy="634092"/>
          </a:xfrm>
        </p:spPr>
        <p:txBody>
          <a:bodyPr/>
          <a:lstStyle/>
          <a:p>
            <a:r>
              <a:rPr lang="en-US" dirty="0"/>
              <a:t>Pork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841096A-A3E7-7DE7-FF60-D9931954893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l="5912" t="19668" r="66034" b="-176"/>
          <a:stretch/>
        </p:blipFill>
        <p:spPr>
          <a:xfrm>
            <a:off x="6528770" y="1222045"/>
            <a:ext cx="2001883" cy="176981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480A7C-E85F-4F15-AFF1-FC6779493CC4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en-US" dirty="0"/>
              <a:t>Wontons</a:t>
            </a:r>
          </a:p>
          <a:p>
            <a:endParaRPr lang="en-US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5CFD1C73-83C2-F204-BD6D-60E7B65B1F0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976" b="2081"/>
          <a:stretch/>
        </p:blipFill>
        <p:spPr>
          <a:xfrm>
            <a:off x="255899" y="1333059"/>
            <a:ext cx="1874555" cy="1842702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07A9CC-D422-46EA-954E-296E092F4821}"/>
              </a:ext>
            </a:extLst>
          </p:cNvPr>
          <p:cNvSpPr>
            <a:spLocks noGrp="1"/>
          </p:cNvSpPr>
          <p:nvPr>
            <p:ph type="body" sz="half" idx="27"/>
          </p:nvPr>
        </p:nvSpPr>
        <p:spPr/>
        <p:txBody>
          <a:bodyPr/>
          <a:lstStyle/>
          <a:p>
            <a:r>
              <a:rPr lang="en-US" dirty="0"/>
              <a:t>Vietnamese Grilled Pork</a:t>
            </a:r>
          </a:p>
          <a:p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854ECBB6-837C-938B-998F-5EBD1A17C0C4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l="35921" t="21717" r="34851"/>
          <a:stretch/>
        </p:blipFill>
        <p:spPr>
          <a:xfrm>
            <a:off x="6528770" y="3308007"/>
            <a:ext cx="2001883" cy="1675967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388A3F5-5FE6-4F01-8BA6-35F47C61C99A}"/>
              </a:ext>
            </a:extLst>
          </p:cNvPr>
          <p:cNvSpPr>
            <a:spLocks noGrp="1"/>
          </p:cNvSpPr>
          <p:nvPr>
            <p:ph type="body" sz="half" idx="28"/>
          </p:nvPr>
        </p:nvSpPr>
        <p:spPr/>
        <p:txBody>
          <a:bodyPr/>
          <a:lstStyle/>
          <a:p>
            <a:r>
              <a:rPr lang="en-US" dirty="0" err="1"/>
              <a:t>Touriere</a:t>
            </a:r>
            <a:endParaRPr lang="en-US" dirty="0"/>
          </a:p>
          <a:p>
            <a:endParaRPr lang="en-US" dirty="0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BF142F76-87B2-846C-14F5-468B12164B4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2"/>
          <a:srcRect l="66911" t="18828" r="4259" b="-2579"/>
          <a:stretch/>
        </p:blipFill>
        <p:spPr>
          <a:xfrm>
            <a:off x="6528770" y="5265279"/>
            <a:ext cx="2001883" cy="1474888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7DEA7-6975-489B-80E2-8C6B518F3603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Ingredients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3112F9-386A-4231-A286-1611DB073F96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8806010" y="493212"/>
            <a:ext cx="3093299" cy="5691020"/>
          </a:xfrm>
        </p:spPr>
        <p:txBody>
          <a:bodyPr/>
          <a:lstStyle/>
          <a:p>
            <a:r>
              <a:rPr lang="en-US" sz="1400" b="1" dirty="0">
                <a:solidFill>
                  <a:schemeClr val="tx1"/>
                </a:solidFill>
              </a:rPr>
              <a:t>        Wontons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 lb. ( 0.2 kg) ground pork, chicken or turkey.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1/4 lb. ( 0.1 kg) shrimp, chopped into small pieces.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 teaspoon soy sauce or fish sauce.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 teaspoon sesame oil.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dashes ground white pepper.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pack store-bought wonton wrappers.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water, for sealing.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C5ED82-2B27-47E0-A272-8C7831A21A30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Add nutritional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26889"/>
      </p:ext>
    </p:extLst>
  </p:cSld>
  <p:clrMapOvr>
    <a:masterClrMapping/>
  </p:clrMapOvr>
  <p:transition spd="slow">
    <p:wheel spokes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386C08-916A-460E-A972-46F43F05D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234155"/>
            <a:ext cx="8460035" cy="634092"/>
          </a:xfrm>
        </p:spPr>
        <p:txBody>
          <a:bodyPr/>
          <a:lstStyle/>
          <a:p>
            <a:r>
              <a:rPr lang="en-US" dirty="0"/>
              <a:t>Seafood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EC527105-6E03-F8C1-E98A-5133DC67DCA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4450" b="4450"/>
          <a:stretch>
            <a:fillRect/>
          </a:stretch>
        </p:blipFill>
        <p:spPr>
          <a:xfrm>
            <a:off x="109320" y="1274009"/>
            <a:ext cx="2276648" cy="2232866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480A7C-E85F-4F15-AFF1-FC6779493CC4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en-US" dirty="0"/>
              <a:t>Three Fresh Pie </a:t>
            </a:r>
          </a:p>
          <a:p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87121D8D-7B36-B427-7759-FB7992F6DE5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t="24422" b="24422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07A9CC-D422-46EA-954E-296E092F4821}"/>
              </a:ext>
            </a:extLst>
          </p:cNvPr>
          <p:cNvSpPr>
            <a:spLocks noGrp="1"/>
          </p:cNvSpPr>
          <p:nvPr>
            <p:ph type="body" sz="half" idx="27"/>
          </p:nvPr>
        </p:nvSpPr>
        <p:spPr/>
        <p:txBody>
          <a:bodyPr/>
          <a:lstStyle/>
          <a:p>
            <a:r>
              <a:rPr lang="en-US" dirty="0"/>
              <a:t>Tuna </a:t>
            </a:r>
            <a:r>
              <a:rPr lang="en-US" dirty="0" err="1"/>
              <a:t>Nicoise</a:t>
            </a:r>
            <a:endParaRPr lang="en-US" dirty="0"/>
          </a:p>
          <a:p>
            <a:endParaRPr lang="en-US" dirty="0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E68C28EB-B954-03B8-DF22-0FC587755FB6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4"/>
          <a:srcRect t="24537" b="24537"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388A3F5-5FE6-4F01-8BA6-35F47C61C99A}"/>
              </a:ext>
            </a:extLst>
          </p:cNvPr>
          <p:cNvSpPr>
            <a:spLocks noGrp="1"/>
          </p:cNvSpPr>
          <p:nvPr>
            <p:ph type="body" sz="half" idx="28"/>
          </p:nvPr>
        </p:nvSpPr>
        <p:spPr/>
        <p:txBody>
          <a:bodyPr/>
          <a:lstStyle/>
          <a:p>
            <a:r>
              <a:rPr lang="en-US" dirty="0"/>
              <a:t>Tuna and Eggs </a:t>
            </a:r>
            <a:r>
              <a:rPr lang="en-US" dirty="0" err="1"/>
              <a:t>Briks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6BA9D37B-76D5-B66A-1DB8-04D0E3D2CE33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5"/>
          <a:srcRect t="24356" b="24356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7DEA7-6975-489B-80E2-8C6B518F3603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Ingredients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3112F9-386A-4231-A286-1611DB073F96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8658156" y="493212"/>
            <a:ext cx="3241154" cy="5691020"/>
          </a:xfrm>
        </p:spPr>
        <p:txBody>
          <a:bodyPr/>
          <a:lstStyle/>
          <a:p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Three Fresh Pie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cup fresh strawberries, halved.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cups fresh raspberries.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½ cups fresh blueberries.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½ cup white sugar.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tablespoons cornstarch</a:t>
            </a:r>
          </a:p>
        </p:txBody>
      </p:sp>
    </p:spTree>
    <p:extLst>
      <p:ext uri="{BB962C8B-B14F-4D97-AF65-F5344CB8AC3E}">
        <p14:creationId xmlns:p14="http://schemas.microsoft.com/office/powerpoint/2010/main" val="2099406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A04758-0D4F-450E-8FC8-EAB059596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254314"/>
            <a:ext cx="8460035" cy="634092"/>
          </a:xfrm>
        </p:spPr>
        <p:txBody>
          <a:bodyPr/>
          <a:lstStyle/>
          <a:p>
            <a:r>
              <a:rPr lang="en-US" dirty="0"/>
              <a:t>Pasta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7E30C847-3052-2F21-2CA7-E094AA10B9A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946" b="946"/>
          <a:stretch>
            <a:fillRect/>
          </a:stretch>
        </p:blipFill>
        <p:spPr>
          <a:xfrm>
            <a:off x="213360" y="1446630"/>
            <a:ext cx="1984019" cy="1945865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F5CDAB3-4B68-40E8-B076-1855A0F047C4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en-US" dirty="0"/>
              <a:t>Spaghetti  </a:t>
            </a:r>
            <a:r>
              <a:rPr lang="en-US" dirty="0" err="1"/>
              <a:t>Alla</a:t>
            </a:r>
            <a:r>
              <a:rPr lang="en-US" dirty="0"/>
              <a:t> Carbonara </a:t>
            </a:r>
          </a:p>
          <a:p>
            <a:endParaRPr lang="en-US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E5BD1829-8E9C-635A-72CE-01D0794A88F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l="36338" t="24286" r="34850"/>
          <a:stretch/>
        </p:blipFill>
        <p:spPr>
          <a:xfrm>
            <a:off x="6601105" y="1298594"/>
            <a:ext cx="1819564" cy="1727131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E59F46-5636-431E-AED1-E875CB8C4E7D}"/>
              </a:ext>
            </a:extLst>
          </p:cNvPr>
          <p:cNvSpPr>
            <a:spLocks noGrp="1"/>
          </p:cNvSpPr>
          <p:nvPr>
            <p:ph type="body" sz="half" idx="27"/>
          </p:nvPr>
        </p:nvSpPr>
        <p:spPr/>
        <p:txBody>
          <a:bodyPr/>
          <a:lstStyle/>
          <a:p>
            <a:r>
              <a:rPr lang="en-US" dirty="0"/>
              <a:t>Pasta White Sauce</a:t>
            </a:r>
          </a:p>
          <a:p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C85C9C36-F02D-138F-71BA-5C493A6AF30D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3"/>
          <a:srcRect l="6136" t="21717" r="65331"/>
          <a:stretch/>
        </p:blipFill>
        <p:spPr>
          <a:xfrm>
            <a:off x="6578290" y="3337744"/>
            <a:ext cx="1819564" cy="1474887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0A1766-B183-48D1-9C00-90808583A359}"/>
              </a:ext>
            </a:extLst>
          </p:cNvPr>
          <p:cNvSpPr>
            <a:spLocks noGrp="1"/>
          </p:cNvSpPr>
          <p:nvPr>
            <p:ph type="body" sz="half" idx="28"/>
          </p:nvPr>
        </p:nvSpPr>
        <p:spPr/>
        <p:txBody>
          <a:bodyPr/>
          <a:lstStyle/>
          <a:p>
            <a:r>
              <a:rPr lang="en-US" dirty="0"/>
              <a:t>Pilchard Puttanesca</a:t>
            </a:r>
          </a:p>
          <a:p>
            <a:endParaRPr lang="en-US" dirty="0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92C2353A-DB71-9A96-6494-1B49EA9C7854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3"/>
          <a:srcRect l="66803" t="22580" r="4014"/>
          <a:stretch/>
        </p:blipFill>
        <p:spPr>
          <a:xfrm>
            <a:off x="6546857" y="5246923"/>
            <a:ext cx="1819564" cy="150754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A5808-95BF-4413-B6D0-F8B55F0154CA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Ingredients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C8F630-70EE-4258-BB22-3F3302624D6F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8768362" y="493212"/>
            <a:ext cx="3130948" cy="56910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Spaghetti </a:t>
            </a:r>
            <a:r>
              <a:rPr lang="en-US" b="1" dirty="0" err="1">
                <a:solidFill>
                  <a:schemeClr val="tx1"/>
                </a:solidFill>
              </a:rPr>
              <a:t>Alla</a:t>
            </a:r>
            <a:r>
              <a:rPr lang="en-US" b="1" dirty="0">
                <a:solidFill>
                  <a:schemeClr val="tx1"/>
                </a:solidFill>
              </a:rPr>
              <a:t> Carbonara 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100g pancetta.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50g pecorino cheese.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50g parmesan.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large eggs.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350g spaghetti.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plump garlic cloves, peeled and left whole.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50g unsalted butter.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 salt and freshly ground black pepper.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481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E1C1-9F4E-4885-8EB7-50A8AB42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Contributors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A4FE3B-CDB9-4A33-A1EC-6BA5FFA2515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Waleed </a:t>
            </a:r>
            <a:r>
              <a:rPr lang="en-US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Elsayed</a:t>
            </a: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Essawy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Omar Reda Mohamed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Mohamed Mossad Farouk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Ahmed Mohamed </a:t>
            </a:r>
            <a:r>
              <a:rPr lang="en-US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Fawzy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 Taha Nasr </a:t>
            </a:r>
          </a:p>
          <a:p>
            <a:endParaRPr lang="en-US" dirty="0"/>
          </a:p>
        </p:txBody>
      </p:sp>
      <p:pic>
        <p:nvPicPr>
          <p:cNvPr id="8" name="Picture Placeholder 7" descr="Dining Food Table ">
            <a:extLst>
              <a:ext uri="{FF2B5EF4-FFF2-40B4-BE49-F238E27FC236}">
                <a16:creationId xmlns:a16="http://schemas.microsoft.com/office/drawing/2014/main" id="{6B760F31-EEE6-47B3-A2FA-B82D6E6B82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787850" cy="6858000"/>
          </a:xfrm>
        </p:spPr>
      </p:pic>
    </p:spTree>
    <p:extLst>
      <p:ext uri="{BB962C8B-B14F-4D97-AF65-F5344CB8AC3E}">
        <p14:creationId xmlns:p14="http://schemas.microsoft.com/office/powerpoint/2010/main" val="1700940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2994-45BB-4DD9-8909-BF16884D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Register Screen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91218-7BEA-10A4-A589-903A856B86AD}"/>
              </a:ext>
            </a:extLst>
          </p:cNvPr>
          <p:cNvSpPr txBox="1"/>
          <p:nvPr/>
        </p:nvSpPr>
        <p:spPr>
          <a:xfrm>
            <a:off x="5981701" y="1409382"/>
            <a:ext cx="6050280" cy="5197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300"/>
              </a:spcBef>
            </a:pPr>
            <a:r>
              <a:rPr lang="en-US" sz="2400" b="1" i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Screen contain four rows: </a:t>
            </a:r>
          </a:p>
          <a:p>
            <a:pPr>
              <a:spcBef>
                <a:spcPts val="300"/>
              </a:spcBef>
            </a:pPr>
            <a:endParaRPr lang="en-US" sz="2400" i="1" kern="1200" dirty="0">
              <a:solidFill>
                <a:schemeClr val="bg1"/>
              </a:solidFill>
              <a:latin typeface="+mj-lt"/>
              <a:ea typeface="+mn-ea"/>
              <a:cs typeface="+mn-cs"/>
            </a:endParaRPr>
          </a:p>
          <a:p>
            <a:pPr marL="0" lvl="1">
              <a:lnSpc>
                <a:spcPct val="150000"/>
              </a:lnSpc>
              <a:spcBef>
                <a:spcPts val="300"/>
              </a:spcBef>
            </a:pPr>
            <a:r>
              <a:rPr lang="en-US" sz="2400" i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- user name field</a:t>
            </a:r>
          </a:p>
          <a:p>
            <a:pPr marL="0" lvl="1">
              <a:lnSpc>
                <a:spcPct val="150000"/>
              </a:lnSpc>
              <a:spcBef>
                <a:spcPts val="300"/>
              </a:spcBef>
            </a:pPr>
            <a:r>
              <a:rPr lang="en-US" sz="2400" i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- Email-Address field</a:t>
            </a:r>
            <a:br>
              <a:rPr lang="en-US" sz="2400" i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</a:br>
            <a:r>
              <a:rPr lang="en-US" sz="2400" i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- Phone field</a:t>
            </a:r>
          </a:p>
          <a:p>
            <a:pPr marL="0" lvl="1">
              <a:lnSpc>
                <a:spcPct val="150000"/>
              </a:lnSpc>
              <a:spcBef>
                <a:spcPts val="300"/>
              </a:spcBef>
            </a:pPr>
            <a:r>
              <a:rPr lang="en-US" sz="2400" i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- Password field</a:t>
            </a:r>
          </a:p>
        </p:txBody>
      </p:sp>
      <p:pic>
        <p:nvPicPr>
          <p:cNvPr id="12" name="Picture Placeholder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35F5378-1245-E22F-7DE8-A900C931902A}"/>
              </a:ext>
            </a:extLst>
          </p:cNvPr>
          <p:cNvPicPr>
            <a:picLocks noGrp="1"/>
          </p:cNvPicPr>
          <p:nvPr>
            <p:ph type="pic" sz="quarter" idx="11"/>
          </p:nvPr>
        </p:nvPicPr>
        <p:blipFill rotWithShape="1">
          <a:blip r:embed="rId3"/>
          <a:srcRect l="2764" t="1867" r="2630" b="1707"/>
          <a:stretch/>
        </p:blipFill>
        <p:spPr>
          <a:xfrm>
            <a:off x="0" y="1"/>
            <a:ext cx="5019869" cy="6830468"/>
          </a:xfrm>
          <a:noFill/>
        </p:spPr>
      </p:pic>
    </p:spTree>
    <p:extLst>
      <p:ext uri="{BB962C8B-B14F-4D97-AF65-F5344CB8AC3E}">
        <p14:creationId xmlns:p14="http://schemas.microsoft.com/office/powerpoint/2010/main" val="4064207237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2994-45BB-4DD9-8909-BF16884D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Login</a:t>
            </a:r>
            <a:r>
              <a:rPr lang="en-US" kern="1200" dirty="0">
                <a:latin typeface="+mj-lt"/>
                <a:ea typeface="+mj-ea"/>
                <a:cs typeface="+mj-cs"/>
              </a:rPr>
              <a:t> Screen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91218-7BEA-10A4-A589-903A856B86AD}"/>
              </a:ext>
            </a:extLst>
          </p:cNvPr>
          <p:cNvSpPr txBox="1"/>
          <p:nvPr/>
        </p:nvSpPr>
        <p:spPr>
          <a:xfrm>
            <a:off x="5981701" y="1409382"/>
            <a:ext cx="6050280" cy="5197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300"/>
              </a:spcBef>
            </a:pPr>
            <a:r>
              <a:rPr lang="en-US" sz="2800" b="1" i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Screen contain two rows: </a:t>
            </a:r>
          </a:p>
          <a:p>
            <a:pPr marL="0" lvl="1">
              <a:lnSpc>
                <a:spcPct val="200000"/>
              </a:lnSpc>
              <a:spcBef>
                <a:spcPts val="300"/>
              </a:spcBef>
            </a:pPr>
            <a:r>
              <a:rPr lang="en-US" sz="2800" i="1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sz="2800" i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 Email-Address field</a:t>
            </a:r>
            <a:br>
              <a:rPr lang="en-US" sz="2800" i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</a:br>
            <a:r>
              <a:rPr lang="en-US" sz="2800" i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- Password field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71B9985-1865-07FE-1870-AF16D1383EA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t="-452" b="1830"/>
          <a:stretch/>
        </p:blipFill>
        <p:spPr>
          <a:xfrm>
            <a:off x="0" y="0"/>
            <a:ext cx="5353050" cy="6858000"/>
          </a:xfrm>
        </p:spPr>
      </p:pic>
    </p:spTree>
    <p:extLst>
      <p:ext uri="{BB962C8B-B14F-4D97-AF65-F5344CB8AC3E}">
        <p14:creationId xmlns:p14="http://schemas.microsoft.com/office/powerpoint/2010/main" val="1779851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C9C920-0485-4477-9A67-7DA28AAB2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Home Screen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E12C8-1BFF-42C4-0BAD-FC651FA65B67}"/>
              </a:ext>
            </a:extLst>
          </p:cNvPr>
          <p:cNvSpPr txBox="1"/>
          <p:nvPr/>
        </p:nvSpPr>
        <p:spPr>
          <a:xfrm>
            <a:off x="5981701" y="1409382"/>
            <a:ext cx="6050280" cy="5197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300"/>
              </a:spcBef>
            </a:pPr>
            <a:r>
              <a:rPr lang="en-US" sz="3200" i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Home Screen contain 3 fields:</a:t>
            </a:r>
          </a:p>
          <a:p>
            <a:pPr>
              <a:spcBef>
                <a:spcPts val="300"/>
              </a:spcBef>
            </a:pPr>
            <a:endParaRPr lang="en-US" sz="3200" i="1" kern="1200" dirty="0">
              <a:solidFill>
                <a:schemeClr val="bg1"/>
              </a:solidFill>
              <a:latin typeface="+mj-lt"/>
              <a:ea typeface="+mn-ea"/>
              <a:cs typeface="+mn-cs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sz="3200" i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- Search box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sz="3200" i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- list of main categories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sz="3200" i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- list of category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994C5EC-8569-8D82-2EF6-C7843879D7C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-4" t="3843" r="5" b="13412"/>
          <a:stretch/>
        </p:blipFill>
        <p:spPr>
          <a:xfrm>
            <a:off x="98848" y="83820"/>
            <a:ext cx="5311352" cy="6729388"/>
          </a:xfrm>
          <a:noFill/>
        </p:spPr>
      </p:pic>
    </p:spTree>
    <p:extLst>
      <p:ext uri="{BB962C8B-B14F-4D97-AF65-F5344CB8AC3E}">
        <p14:creationId xmlns:p14="http://schemas.microsoft.com/office/powerpoint/2010/main" val="3209833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6C2E90-7BEA-4A4D-B180-B43697E7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254314"/>
            <a:ext cx="8460035" cy="634092"/>
          </a:xfrm>
        </p:spPr>
        <p:txBody>
          <a:bodyPr/>
          <a:lstStyle/>
          <a:p>
            <a:r>
              <a:rPr lang="en-US" dirty="0"/>
              <a:t>Beef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D6A2FEF6-D916-82F0-C82D-3FDCC8A875E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l="6499" t="20622" r="66666" b="67263"/>
          <a:stretch/>
        </p:blipFill>
        <p:spPr>
          <a:xfrm>
            <a:off x="213360" y="1299169"/>
            <a:ext cx="2310606" cy="2129831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2975F8-F970-4837-9E6F-57A5988A0F97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3525169" y="1516966"/>
            <a:ext cx="2570831" cy="1474888"/>
          </a:xfrm>
        </p:spPr>
        <p:txBody>
          <a:bodyPr>
            <a:normAutofit/>
          </a:bodyPr>
          <a:lstStyle/>
          <a:p>
            <a:endParaRPr lang="en-US" sz="2000" b="1" dirty="0"/>
          </a:p>
          <a:p>
            <a:r>
              <a:rPr lang="en-US" sz="1600" b="1" dirty="0"/>
              <a:t>Vegetable shepherd’s pie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20C994A9-7133-24F2-583C-229EC009DD8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l="6136" t="19770" r="65474"/>
          <a:stretch/>
        </p:blipFill>
        <p:spPr>
          <a:xfrm>
            <a:off x="6780490" y="1211569"/>
            <a:ext cx="1681120" cy="1645123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5F81F98-D511-4AA3-88D8-87DC28B0E99B}"/>
              </a:ext>
            </a:extLst>
          </p:cNvPr>
          <p:cNvSpPr>
            <a:spLocks noGrp="1"/>
          </p:cNvSpPr>
          <p:nvPr>
            <p:ph type="body" sz="half" idx="27"/>
          </p:nvPr>
        </p:nvSpPr>
        <p:spPr/>
        <p:txBody>
          <a:bodyPr>
            <a:normAutofit/>
          </a:bodyPr>
          <a:lstStyle/>
          <a:p>
            <a:endParaRPr lang="en-US" sz="3200" b="1" dirty="0"/>
          </a:p>
          <a:p>
            <a:r>
              <a:rPr lang="en-US" sz="1800" b="1" dirty="0"/>
              <a:t>Traditional Soup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CC0BA3D2-AB14-7B9D-19CA-BFA00A6F9E90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3"/>
          <a:srcRect l="36731" t="20686" r="34879" b="-916"/>
          <a:stretch/>
        </p:blipFill>
        <p:spPr>
          <a:xfrm>
            <a:off x="6725897" y="3082071"/>
            <a:ext cx="1735713" cy="177953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0E2981-2B06-4640-B3E0-B7C52470FA95}"/>
              </a:ext>
            </a:extLst>
          </p:cNvPr>
          <p:cNvSpPr>
            <a:spLocks noGrp="1"/>
          </p:cNvSpPr>
          <p:nvPr>
            <p:ph type="body" sz="half" idx="28"/>
          </p:nvPr>
        </p:nvSpPr>
        <p:spPr/>
        <p:txBody>
          <a:bodyPr>
            <a:normAutofit/>
          </a:bodyPr>
          <a:lstStyle/>
          <a:p>
            <a:br>
              <a:rPr lang="en-US" sz="1800" b="1" dirty="0"/>
            </a:br>
            <a:r>
              <a:rPr lang="en-US" sz="1800" b="1" dirty="0"/>
              <a:t>Szechuan Beef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FC039148-E9C4-A676-1395-9C079E8C9B9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3"/>
          <a:srcRect l="67249" t="20349" r="4015"/>
          <a:stretch/>
        </p:blipFill>
        <p:spPr>
          <a:xfrm>
            <a:off x="6725898" y="5075157"/>
            <a:ext cx="1735714" cy="166501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1F50E-8130-4ED1-A1B2-664BC23FFDB4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Ingredients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56B32E-E24E-4FE3-A202-E35AE8E959E9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8794044" y="493212"/>
            <a:ext cx="3105265" cy="5691020"/>
          </a:xfrm>
        </p:spPr>
        <p:txBody>
          <a:bodyPr/>
          <a:lstStyle/>
          <a:p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Vegetable shepherd’s pie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4 russet potatoes.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3 carrots.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3 stalks celery.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½ yellow onion.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2 cups chopped mushrooms.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1 tablespoon flour.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1 teaspoon fresh thyme.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1 teaspoon fresh sage list of Ingredients</a:t>
            </a:r>
          </a:p>
        </p:txBody>
      </p:sp>
    </p:spTree>
    <p:extLst>
      <p:ext uri="{BB962C8B-B14F-4D97-AF65-F5344CB8AC3E}">
        <p14:creationId xmlns:p14="http://schemas.microsoft.com/office/powerpoint/2010/main" val="1663721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zoom/>
      </p:transition>
    </mc:Choice>
    <mc:Fallback>
      <p:transition spd="slow">
        <p:zo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6C2E90-7BEA-4A4D-B180-B43697E7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254314"/>
            <a:ext cx="8460035" cy="634092"/>
          </a:xfrm>
        </p:spPr>
        <p:txBody>
          <a:bodyPr/>
          <a:lstStyle/>
          <a:p>
            <a:r>
              <a:rPr lang="en-US" dirty="0"/>
              <a:t>Beef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D6A2FEF6-D916-82F0-C82D-3FDCC8A875E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l="6499" t="20622" r="66666" b="67263"/>
          <a:stretch/>
        </p:blipFill>
        <p:spPr>
          <a:xfrm>
            <a:off x="213360" y="1299169"/>
            <a:ext cx="2310606" cy="2129831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2975F8-F970-4837-9E6F-57A5988A0F97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3525169" y="1516966"/>
            <a:ext cx="2570831" cy="1474888"/>
          </a:xfrm>
        </p:spPr>
        <p:txBody>
          <a:bodyPr>
            <a:normAutofit/>
          </a:bodyPr>
          <a:lstStyle/>
          <a:p>
            <a:endParaRPr lang="en-US" sz="2000" b="1" dirty="0"/>
          </a:p>
          <a:p>
            <a:r>
              <a:rPr lang="en-US" sz="1600" b="1" dirty="0"/>
              <a:t>Vegetable shepherd’s pie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20C994A9-7133-24F2-583C-229EC009DD8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l="6136" t="19770" r="65474"/>
          <a:stretch/>
        </p:blipFill>
        <p:spPr>
          <a:xfrm>
            <a:off x="6780490" y="1211569"/>
            <a:ext cx="1681120" cy="1645123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5F81F98-D511-4AA3-88D8-87DC28B0E99B}"/>
              </a:ext>
            </a:extLst>
          </p:cNvPr>
          <p:cNvSpPr>
            <a:spLocks noGrp="1"/>
          </p:cNvSpPr>
          <p:nvPr>
            <p:ph type="body" sz="half" idx="27"/>
          </p:nvPr>
        </p:nvSpPr>
        <p:spPr/>
        <p:txBody>
          <a:bodyPr>
            <a:normAutofit/>
          </a:bodyPr>
          <a:lstStyle/>
          <a:p>
            <a:endParaRPr lang="en-US" sz="3200" b="1" dirty="0"/>
          </a:p>
          <a:p>
            <a:r>
              <a:rPr lang="en-US" sz="1800" b="1" dirty="0"/>
              <a:t>Traditional Soup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CC0BA3D2-AB14-7B9D-19CA-BFA00A6F9E90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3"/>
          <a:srcRect l="36731" t="20686" r="34879" b="-916"/>
          <a:stretch/>
        </p:blipFill>
        <p:spPr>
          <a:xfrm>
            <a:off x="6725897" y="3082071"/>
            <a:ext cx="1735713" cy="177953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0E2981-2B06-4640-B3E0-B7C52470FA95}"/>
              </a:ext>
            </a:extLst>
          </p:cNvPr>
          <p:cNvSpPr>
            <a:spLocks noGrp="1"/>
          </p:cNvSpPr>
          <p:nvPr>
            <p:ph type="body" sz="half" idx="28"/>
          </p:nvPr>
        </p:nvSpPr>
        <p:spPr/>
        <p:txBody>
          <a:bodyPr>
            <a:normAutofit/>
          </a:bodyPr>
          <a:lstStyle/>
          <a:p>
            <a:br>
              <a:rPr lang="en-US" sz="1800" b="1" dirty="0"/>
            </a:br>
            <a:r>
              <a:rPr lang="en-US" sz="1800" b="1" dirty="0"/>
              <a:t>Szechuan Beef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FC039148-E9C4-A676-1395-9C079E8C9B9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3"/>
          <a:srcRect l="67249" t="20349" r="4015"/>
          <a:stretch/>
        </p:blipFill>
        <p:spPr>
          <a:xfrm>
            <a:off x="6725898" y="5075157"/>
            <a:ext cx="1735714" cy="166501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1F50E-8130-4ED1-A1B2-664BC23FFDB4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Ingredients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56B32E-E24E-4FE3-A202-E35AE8E959E9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8794044" y="493212"/>
            <a:ext cx="3105265" cy="5691020"/>
          </a:xfrm>
        </p:spPr>
        <p:txBody>
          <a:bodyPr/>
          <a:lstStyle/>
          <a:p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Soup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3 cups fresh broccoli florets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2 cups diced peeled potatoes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2 cups water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1/3 cup sliced green onions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1 teaspoon salt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1/2 teaspoon pepper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3 tablespoons butter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3 tablespoons all-purpose flour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1/8 teaspoon ground nutmeg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2 cups whole milk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1/2 cup shredded cheddar cheese</a:t>
            </a:r>
          </a:p>
        </p:txBody>
      </p:sp>
    </p:spTree>
    <p:extLst>
      <p:ext uri="{BB962C8B-B14F-4D97-AF65-F5344CB8AC3E}">
        <p14:creationId xmlns:p14="http://schemas.microsoft.com/office/powerpoint/2010/main" val="21857391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6C2E90-7BEA-4A4D-B180-B43697E7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227018"/>
            <a:ext cx="8460035" cy="634092"/>
          </a:xfrm>
        </p:spPr>
        <p:txBody>
          <a:bodyPr/>
          <a:lstStyle/>
          <a:p>
            <a:r>
              <a:rPr lang="en-US" dirty="0"/>
              <a:t>Dessert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F691D854-2272-8D43-100F-B9B735D98D2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l="14525" t="20284" r="57251" b="67348"/>
          <a:stretch/>
        </p:blipFill>
        <p:spPr>
          <a:xfrm>
            <a:off x="332700" y="1280633"/>
            <a:ext cx="2051888" cy="194755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2975F8-F970-4837-9E6F-57A5988A0F97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en-US" b="1" dirty="0"/>
              <a:t>White Chocolate crème 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9CC5CC77-6D7C-36FB-553F-2F9D73B52E8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l="6136" t="22477" r="65749"/>
          <a:stretch/>
        </p:blipFill>
        <p:spPr>
          <a:xfrm>
            <a:off x="6482688" y="1425261"/>
            <a:ext cx="1801504" cy="1517932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5F81F98-D511-4AA3-88D8-87DC28B0E99B}"/>
              </a:ext>
            </a:extLst>
          </p:cNvPr>
          <p:cNvSpPr>
            <a:spLocks noGrp="1"/>
          </p:cNvSpPr>
          <p:nvPr>
            <p:ph type="body" sz="half" idx="27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93434"/>
                </a:solidFill>
                <a:effectLst/>
                <a:latin typeface="Cabin"/>
              </a:rPr>
              <a:t>Walnut Roll </a:t>
            </a:r>
            <a:r>
              <a:rPr lang="en-US" b="1" i="0" dirty="0" err="1">
                <a:solidFill>
                  <a:srgbClr val="393434"/>
                </a:solidFill>
                <a:effectLst/>
                <a:latin typeface="Cabin"/>
              </a:rPr>
              <a:t>Guzvara</a:t>
            </a:r>
            <a:endParaRPr lang="en-US" b="1" i="0" dirty="0">
              <a:solidFill>
                <a:srgbClr val="393434"/>
              </a:solidFill>
              <a:effectLst/>
              <a:latin typeface="Cabin"/>
            </a:endParaRPr>
          </a:p>
          <a:p>
            <a:br>
              <a:rPr lang="en-US" b="0" i="0" dirty="0">
                <a:solidFill>
                  <a:srgbClr val="393434"/>
                </a:solidFill>
                <a:effectLst/>
                <a:latin typeface="Open Sans" panose="020B0606030504020204" pitchFamily="34" charset="0"/>
              </a:rPr>
            </a:br>
            <a:endParaRPr lang="en-US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63F91541-6E06-095B-D94E-5D88749EFA4F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3"/>
          <a:srcRect l="35942" t="21717" r="35943"/>
          <a:stretch/>
        </p:blipFill>
        <p:spPr>
          <a:xfrm>
            <a:off x="6482688" y="3253867"/>
            <a:ext cx="1801504" cy="1532817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0E2981-2B06-4640-B3E0-B7C52470FA95}"/>
              </a:ext>
            </a:extLst>
          </p:cNvPr>
          <p:cNvSpPr>
            <a:spLocks noGrp="1"/>
          </p:cNvSpPr>
          <p:nvPr>
            <p:ph type="body" sz="half" idx="28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93434"/>
                </a:solidFill>
                <a:effectLst/>
                <a:latin typeface="Cabin"/>
              </a:rPr>
              <a:t>Tunisian Orange Cake  </a:t>
            </a:r>
          </a:p>
          <a:p>
            <a:endParaRPr lang="en-US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BBEA41AD-6F8C-B76C-EEBB-AF0BC03DEC83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3"/>
          <a:srcRect l="67901" t="21676" r="4013"/>
          <a:stretch/>
        </p:blipFill>
        <p:spPr>
          <a:xfrm>
            <a:off x="6482688" y="5097359"/>
            <a:ext cx="1801504" cy="153362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1F50E-8130-4ED1-A1B2-664BC23FFDB4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Ingredients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56B32E-E24E-4FE3-A202-E35AE8E959E9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8771468" y="493212"/>
            <a:ext cx="3127842" cy="5691020"/>
          </a:xfrm>
        </p:spPr>
        <p:txBody>
          <a:bodyPr>
            <a:norm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   White Chocolate crème </a:t>
            </a:r>
            <a:endParaRPr lang="en-US" sz="17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100g Green &amp; Black's white chocolate , broken into pieces.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vanilla pod, split or 1 tsp vanilla extract.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egg yolks.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tbsp golden caster sugar , plus extra for topping.</a:t>
            </a:r>
          </a:p>
        </p:txBody>
      </p:sp>
    </p:spTree>
    <p:extLst>
      <p:ext uri="{BB962C8B-B14F-4D97-AF65-F5344CB8AC3E}">
        <p14:creationId xmlns:p14="http://schemas.microsoft.com/office/powerpoint/2010/main" val="17350590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6C2E90-7BEA-4A4D-B180-B43697E7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227018"/>
            <a:ext cx="8460035" cy="634092"/>
          </a:xfrm>
        </p:spPr>
        <p:txBody>
          <a:bodyPr/>
          <a:lstStyle/>
          <a:p>
            <a:r>
              <a:rPr lang="en-US" dirty="0"/>
              <a:t>Dessert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F691D854-2272-8D43-100F-B9B735D98D2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l="14525" t="20284" r="57251" b="67348"/>
          <a:stretch/>
        </p:blipFill>
        <p:spPr>
          <a:xfrm>
            <a:off x="332700" y="1280633"/>
            <a:ext cx="2051888" cy="194755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2975F8-F970-4837-9E6F-57A5988A0F97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en-US" b="1" dirty="0"/>
              <a:t>White Chocolate crème 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9CC5CC77-6D7C-36FB-553F-2F9D73B52E8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l="6136" t="22477" r="65749"/>
          <a:stretch/>
        </p:blipFill>
        <p:spPr>
          <a:xfrm>
            <a:off x="6482688" y="1425261"/>
            <a:ext cx="1801504" cy="1517932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5F81F98-D511-4AA3-88D8-87DC28B0E99B}"/>
              </a:ext>
            </a:extLst>
          </p:cNvPr>
          <p:cNvSpPr>
            <a:spLocks noGrp="1"/>
          </p:cNvSpPr>
          <p:nvPr>
            <p:ph type="body" sz="half" idx="27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Cabin"/>
              </a:rPr>
              <a:t>Walnut Roll </a:t>
            </a:r>
          </a:p>
          <a:p>
            <a:br>
              <a:rPr lang="en-US" b="0" i="0" dirty="0">
                <a:solidFill>
                  <a:srgbClr val="393434"/>
                </a:solidFill>
                <a:effectLst/>
                <a:latin typeface="Open Sans" panose="020B0606030504020204" pitchFamily="34" charset="0"/>
              </a:rPr>
            </a:br>
            <a:endParaRPr lang="en-US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63F91541-6E06-095B-D94E-5D88749EFA4F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3"/>
          <a:srcRect l="35942" t="21717" r="35943"/>
          <a:stretch/>
        </p:blipFill>
        <p:spPr>
          <a:xfrm>
            <a:off x="6482688" y="3253867"/>
            <a:ext cx="1801504" cy="1532817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0E2981-2B06-4640-B3E0-B7C52470FA95}"/>
              </a:ext>
            </a:extLst>
          </p:cNvPr>
          <p:cNvSpPr>
            <a:spLocks noGrp="1"/>
          </p:cNvSpPr>
          <p:nvPr>
            <p:ph type="body" sz="half" idx="28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93434"/>
                </a:solidFill>
                <a:effectLst/>
                <a:latin typeface="Cabin"/>
              </a:rPr>
              <a:t>Tunisian Orange Cake  </a:t>
            </a:r>
          </a:p>
          <a:p>
            <a:endParaRPr lang="en-US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BBEA41AD-6F8C-B76C-EEBB-AF0BC03DEC83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3"/>
          <a:srcRect l="67901" t="21676" r="4013"/>
          <a:stretch/>
        </p:blipFill>
        <p:spPr>
          <a:xfrm>
            <a:off x="6482688" y="5097359"/>
            <a:ext cx="1801504" cy="153362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1F50E-8130-4ED1-A1B2-664BC23FFDB4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Ingredients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56B32E-E24E-4FE3-A202-E35AE8E959E9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8771468" y="493212"/>
            <a:ext cx="3127842" cy="5691020"/>
          </a:xfrm>
        </p:spPr>
        <p:txBody>
          <a:bodyPr>
            <a:normAutofit/>
          </a:bodyPr>
          <a:lstStyle/>
          <a:p>
            <a:pPr algn="l"/>
            <a:r>
              <a:rPr lang="en-US" sz="1800" b="1" i="0" dirty="0">
                <a:solidFill>
                  <a:srgbClr val="393434"/>
                </a:solidFill>
                <a:effectLst/>
                <a:latin typeface="Cabin"/>
              </a:rPr>
              <a:t>    Tunisian Orange Cake  </a:t>
            </a:r>
            <a:endParaRPr lang="en-US" sz="17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 grams gluten free bread crumbs or polenta.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 grams golden caster sugar.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 grams ground almonds.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tsp baking powder.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 ml sunflower oil.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large free-range eggs.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lemon zested.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orange zested.</a:t>
            </a:r>
          </a:p>
          <a:p>
            <a:pPr marL="0" indent="0"/>
            <a:endParaRPr lang="en-US" sz="17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638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6F721A-5760-420D-975D-D16BE1E7E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199722"/>
            <a:ext cx="8460035" cy="634092"/>
          </a:xfrm>
        </p:spPr>
        <p:txBody>
          <a:bodyPr/>
          <a:lstStyle/>
          <a:p>
            <a:r>
              <a:rPr lang="en-US" dirty="0"/>
              <a:t>Chicken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791002D-EADF-868E-EEA2-CF9B29153C6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946" b="946"/>
          <a:stretch>
            <a:fillRect/>
          </a:stretch>
        </p:blipFill>
        <p:spPr>
          <a:xfrm>
            <a:off x="213360" y="1274009"/>
            <a:ext cx="2197246" cy="2154991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25F7D0-F5C0-4040-A190-47D9E30721F8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2E291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Tandoori Chicken </a:t>
            </a:r>
            <a:endParaRPr lang="en-US" b="1" i="0" dirty="0">
              <a:solidFill>
                <a:srgbClr val="2E291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A0848859-1E81-A779-749F-515BC5F35A5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t="25368" b="25368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9A96572-797C-4902-9F0C-43E3B81469CA}"/>
              </a:ext>
            </a:extLst>
          </p:cNvPr>
          <p:cNvSpPr>
            <a:spLocks noGrp="1"/>
          </p:cNvSpPr>
          <p:nvPr>
            <p:ph type="body" sz="half" idx="27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Teriyaki Chicken Casserole </a:t>
            </a:r>
          </a:p>
          <a:p>
            <a:endParaRPr lang="en-US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68625735-C0B1-9E1C-CD26-74F7A2F72088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4"/>
          <a:srcRect t="23404" b="23404"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9C8FBE8-46AA-4AF2-A845-E6DFE0263976}"/>
              </a:ext>
            </a:extLst>
          </p:cNvPr>
          <p:cNvSpPr>
            <a:spLocks noGrp="1"/>
          </p:cNvSpPr>
          <p:nvPr>
            <p:ph type="body" sz="half" idx="28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2E29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Thai Green Curry </a:t>
            </a:r>
          </a:p>
          <a:p>
            <a:endParaRPr lang="en-US" dirty="0"/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8558605D-138F-E825-3AED-ED64DF318769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5"/>
          <a:srcRect t="23870" b="23870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C1B37-7DCD-454C-8047-2C9F76F2DB6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Ingredients</a:t>
            </a:r>
          </a:p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65BA29-5A13-4B63-B75B-8D76AA465857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8806012" y="493212"/>
            <a:ext cx="3093298" cy="5691020"/>
          </a:xfrm>
        </p:spPr>
        <p:txBody>
          <a:bodyPr>
            <a:normAutofit/>
          </a:bodyPr>
          <a:lstStyle/>
          <a:p>
            <a:pPr fontAlgn="base"/>
            <a:r>
              <a:rPr lang="en-US" b="1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b="1" dirty="0">
                <a:solidFill>
                  <a:srgbClr val="2E291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Tandoori Chicken </a:t>
            </a:r>
            <a:endParaRPr lang="en-US" b="1" i="0" dirty="0">
              <a:solidFill>
                <a:srgbClr val="2E291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endParaRPr lang="en-US" b="1" i="0" dirty="0">
              <a:solidFill>
                <a:srgbClr val="7030A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½ kg chicken (500 to 700 grams)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½ cup </a:t>
            </a:r>
            <a:r>
              <a:rPr lang="en-US" sz="1400" b="1" i="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greek</a:t>
            </a:r>
            <a:r>
              <a:rPr lang="en-US" sz="1400" b="1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yogurt ¾ tbsp ginger garlic paste.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 tsp red </a:t>
            </a:r>
            <a:r>
              <a:rPr lang="en-US" sz="1400" b="1" i="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chilli</a:t>
            </a:r>
            <a:r>
              <a:rPr lang="en-US" sz="1400" b="1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powder ¼ tsp black pepper crushed (powder)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 tsp coriander powder (</a:t>
            </a:r>
            <a:r>
              <a:rPr lang="en-US" sz="1400" b="1" i="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daniya</a:t>
            </a:r>
            <a:r>
              <a:rPr lang="en-US" sz="1400" b="1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powder)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¼ tsp salt (taste marinade &amp; add more)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¼ tsp Turmeric (</a:t>
            </a:r>
            <a:r>
              <a:rPr lang="en-US" sz="1400" b="1" i="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haldi</a:t>
            </a:r>
            <a:r>
              <a:rPr lang="en-US" sz="1400" b="1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9A1452-9EAA-4A6F-8613-142CB3F18EB1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Add nutritional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941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Recipe Book Slide Master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533498_win32_fixed.potx" id="{019E8A1F-EBDA-46B2-A0BC-A9E7D4AE12ED}" vid="{EBCA9EDB-F702-45AD-87BF-49A5D2C760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1_Recipe Book Slide Master</Template>
  <TotalTime>310</TotalTime>
  <Words>598</Words>
  <Application>Microsoft Office PowerPoint</Application>
  <PresentationFormat>Widescreen</PresentationFormat>
  <Paragraphs>160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Cabin</vt:lpstr>
      <vt:lpstr>Calibri</vt:lpstr>
      <vt:lpstr>Franklin Gothic Book</vt:lpstr>
      <vt:lpstr>Franklin Gothic Medium</vt:lpstr>
      <vt:lpstr>Open Sans</vt:lpstr>
      <vt:lpstr>Times New Roman</vt:lpstr>
      <vt:lpstr>1_Recipe Book Slide Master</vt:lpstr>
      <vt:lpstr>Recipe Food App</vt:lpstr>
      <vt:lpstr>Register Screen</vt:lpstr>
      <vt:lpstr>Login Screen</vt:lpstr>
      <vt:lpstr>Home Screen</vt:lpstr>
      <vt:lpstr>Beef</vt:lpstr>
      <vt:lpstr>Beef</vt:lpstr>
      <vt:lpstr>Dessert</vt:lpstr>
      <vt:lpstr>Dessert</vt:lpstr>
      <vt:lpstr>Chicken</vt:lpstr>
      <vt:lpstr>Lamb</vt:lpstr>
      <vt:lpstr>Pork</vt:lpstr>
      <vt:lpstr>Seafood</vt:lpstr>
      <vt:lpstr>Pasta</vt:lpstr>
      <vt:lpstr>Contributors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Recipes</dc:title>
  <dc:creator>waleed198033@fci.bu.edu.eg</dc:creator>
  <cp:lastModifiedBy>omar198019@fci.bu.edu.eg</cp:lastModifiedBy>
  <cp:revision>10</cp:revision>
  <dcterms:created xsi:type="dcterms:W3CDTF">2022-05-24T09:29:18Z</dcterms:created>
  <dcterms:modified xsi:type="dcterms:W3CDTF">2022-05-25T01:08:16Z</dcterms:modified>
</cp:coreProperties>
</file>